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791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where you do things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789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contractions with à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63" y="50359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conjunctions to make longer sentences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2013-01-04T12:34:34Z</dcterms:modified>
</cp:coreProperties>
</file>